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1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D901-882A-4B16-90DD-549E2EACCACB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D2CE-E38E-4BC6-930A-2A02513EAA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449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D901-882A-4B16-90DD-549E2EACCACB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D2CE-E38E-4BC6-930A-2A02513EAA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258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D901-882A-4B16-90DD-549E2EACCACB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D2CE-E38E-4BC6-930A-2A02513EAA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431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D901-882A-4B16-90DD-549E2EACCACB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D2CE-E38E-4BC6-930A-2A02513EAA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19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D901-882A-4B16-90DD-549E2EACCACB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D2CE-E38E-4BC6-930A-2A02513EAA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76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D901-882A-4B16-90DD-549E2EACCACB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D2CE-E38E-4BC6-930A-2A02513EAA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011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D901-882A-4B16-90DD-549E2EACCACB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D2CE-E38E-4BC6-930A-2A02513EAA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32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D901-882A-4B16-90DD-549E2EACCACB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D2CE-E38E-4BC6-930A-2A02513EAA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496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D901-882A-4B16-90DD-549E2EACCACB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D2CE-E38E-4BC6-930A-2A02513EAA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998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Minion Pro" panose="02040503050201020203" pitchFamily="18" charset="0"/>
              </a:defRPr>
            </a:lvl1pPr>
            <a:lvl2pPr>
              <a:defRPr sz="2800">
                <a:latin typeface="Minion Pro" panose="02040503050201020203" pitchFamily="18" charset="0"/>
              </a:defRPr>
            </a:lvl2pPr>
            <a:lvl3pPr>
              <a:defRPr sz="2400">
                <a:latin typeface="Minion Pro" panose="02040503050201020203" pitchFamily="18" charset="0"/>
              </a:defRPr>
            </a:lvl3pPr>
            <a:lvl4pPr>
              <a:defRPr sz="2000">
                <a:latin typeface="Minion Pro" panose="02040503050201020203" pitchFamily="18" charset="0"/>
              </a:defRPr>
            </a:lvl4pPr>
            <a:lvl5pPr>
              <a:defRPr sz="2000">
                <a:latin typeface="Minion Pro" panose="020405030502010202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inion Pro" panose="020405030502010202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D901-882A-4B16-90DD-549E2EACCACB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D2CE-E38E-4BC6-930A-2A02513EAA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17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Minion Pro" panose="020405030502010202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inion Pro" panose="020405030502010202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D901-882A-4B16-90DD-549E2EACCACB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D2CE-E38E-4BC6-930A-2A02513EAA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35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D901-882A-4B16-90DD-549E2EACCACB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0D2CE-E38E-4BC6-930A-2A02513EAA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345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Black" pitchFamily="2" charset="0"/>
          <a:ea typeface="+mj-ea"/>
          <a:cs typeface="Gotham Black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24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8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108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Presentación en pantalla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Gotham Black</vt:lpstr>
      <vt:lpstr>Minion Pro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User-ssa</dc:creator>
  <cp:lastModifiedBy>User-ssa</cp:lastModifiedBy>
  <cp:revision>5</cp:revision>
  <dcterms:created xsi:type="dcterms:W3CDTF">2024-12-06T16:21:49Z</dcterms:created>
  <dcterms:modified xsi:type="dcterms:W3CDTF">2024-12-06T16:55:33Z</dcterms:modified>
</cp:coreProperties>
</file>