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9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A061"/>
    <a:srgbClr val="801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2A0-C0CA-4C6B-9841-7B22D1E48BD2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F589-3372-42E3-AD90-DEF5DC727B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1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otham Black" pitchFamily="2" charset="0"/>
                <a:cs typeface="Gotham Black" pitchFamily="2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Minion Pro" panose="02040503050201020203" pitchFamily="18" charset="0"/>
              </a:defRPr>
            </a:lvl1pPr>
            <a:lvl2pPr>
              <a:defRPr>
                <a:latin typeface="Minion Pro" panose="02040503050201020203" pitchFamily="18" charset="0"/>
              </a:defRPr>
            </a:lvl2pPr>
            <a:lvl3pPr>
              <a:defRPr>
                <a:latin typeface="Minion Pro" panose="02040503050201020203" pitchFamily="18" charset="0"/>
              </a:defRPr>
            </a:lvl3pPr>
            <a:lvl4pPr>
              <a:defRPr>
                <a:latin typeface="Minion Pro" panose="02040503050201020203" pitchFamily="18" charset="0"/>
              </a:defRPr>
            </a:lvl4pPr>
            <a:lvl5pPr>
              <a:defRPr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2A0-C0CA-4C6B-9841-7B22D1E48BD2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F589-3372-42E3-AD90-DEF5DC727B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007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Gotham Black" pitchFamily="2" charset="0"/>
                <a:cs typeface="Gotham Black" pitchFamily="2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Minion Pro" panose="02040503050201020203" pitchFamily="18" charset="0"/>
              </a:defRPr>
            </a:lvl1pPr>
            <a:lvl2pPr>
              <a:defRPr>
                <a:latin typeface="Minion Pro" panose="02040503050201020203" pitchFamily="18" charset="0"/>
              </a:defRPr>
            </a:lvl2pPr>
            <a:lvl3pPr>
              <a:defRPr>
                <a:latin typeface="Minion Pro" panose="02040503050201020203" pitchFamily="18" charset="0"/>
              </a:defRPr>
            </a:lvl3pPr>
            <a:lvl4pPr>
              <a:defRPr>
                <a:latin typeface="Minion Pro" panose="02040503050201020203" pitchFamily="18" charset="0"/>
              </a:defRPr>
            </a:lvl4pPr>
            <a:lvl5pPr>
              <a:defRPr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2A0-C0CA-4C6B-9841-7B22D1E48BD2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F589-3372-42E3-AD90-DEF5DC727B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112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otham Black" pitchFamily="2" charset="0"/>
                <a:cs typeface="Gotham Black" pitchFamily="2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inion Pro" panose="02040503050201020203" pitchFamily="18" charset="0"/>
              </a:defRPr>
            </a:lvl1pPr>
            <a:lvl2pPr>
              <a:defRPr>
                <a:latin typeface="Minion Pro" panose="02040503050201020203" pitchFamily="18" charset="0"/>
              </a:defRPr>
            </a:lvl2pPr>
            <a:lvl3pPr>
              <a:defRPr>
                <a:latin typeface="Minion Pro" panose="02040503050201020203" pitchFamily="18" charset="0"/>
              </a:defRPr>
            </a:lvl3pPr>
            <a:lvl4pPr>
              <a:defRPr>
                <a:latin typeface="Minion Pro" panose="02040503050201020203" pitchFamily="18" charset="0"/>
              </a:defRPr>
            </a:lvl4pPr>
            <a:lvl5pPr>
              <a:defRPr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2A0-C0CA-4C6B-9841-7B22D1E48BD2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F589-3372-42E3-AD90-DEF5DC727B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101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Gotham Black" pitchFamily="2" charset="0"/>
                <a:cs typeface="Gotham Black" pitchFamily="2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inion Pro" panose="020405030502010202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2A0-C0CA-4C6B-9841-7B22D1E48BD2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F589-3372-42E3-AD90-DEF5DC727B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205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otham Black" pitchFamily="2" charset="0"/>
                <a:cs typeface="Gotham Black" pitchFamily="2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Minion Pro" panose="02040503050201020203" pitchFamily="18" charset="0"/>
              </a:defRPr>
            </a:lvl1pPr>
            <a:lvl2pPr>
              <a:defRPr>
                <a:latin typeface="Minion Pro" panose="02040503050201020203" pitchFamily="18" charset="0"/>
              </a:defRPr>
            </a:lvl2pPr>
            <a:lvl3pPr>
              <a:defRPr>
                <a:latin typeface="Minion Pro" panose="02040503050201020203" pitchFamily="18" charset="0"/>
              </a:defRPr>
            </a:lvl3pPr>
            <a:lvl4pPr>
              <a:defRPr>
                <a:latin typeface="Minion Pro" panose="02040503050201020203" pitchFamily="18" charset="0"/>
              </a:defRPr>
            </a:lvl4pPr>
            <a:lvl5pPr>
              <a:defRPr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Minion Pro" panose="02040503050201020203" pitchFamily="18" charset="0"/>
              </a:defRPr>
            </a:lvl1pPr>
            <a:lvl2pPr>
              <a:defRPr>
                <a:latin typeface="Minion Pro" panose="02040503050201020203" pitchFamily="18" charset="0"/>
              </a:defRPr>
            </a:lvl2pPr>
            <a:lvl3pPr>
              <a:defRPr>
                <a:latin typeface="Minion Pro" panose="02040503050201020203" pitchFamily="18" charset="0"/>
              </a:defRPr>
            </a:lvl3pPr>
            <a:lvl4pPr>
              <a:defRPr>
                <a:latin typeface="Minion Pro" panose="02040503050201020203" pitchFamily="18" charset="0"/>
              </a:defRPr>
            </a:lvl4pPr>
            <a:lvl5pPr>
              <a:defRPr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2A0-C0CA-4C6B-9841-7B22D1E48BD2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F589-3372-42E3-AD90-DEF5DC727B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013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Gotham Black" pitchFamily="2" charset="0"/>
                <a:cs typeface="Gotham Black" pitchFamily="2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Minion Pro" panose="020405030502010202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Minion Pro" panose="02040503050201020203" pitchFamily="18" charset="0"/>
              </a:defRPr>
            </a:lvl1pPr>
            <a:lvl2pPr>
              <a:defRPr>
                <a:latin typeface="Minion Pro" panose="02040503050201020203" pitchFamily="18" charset="0"/>
              </a:defRPr>
            </a:lvl2pPr>
            <a:lvl3pPr>
              <a:defRPr>
                <a:latin typeface="Minion Pro" panose="02040503050201020203" pitchFamily="18" charset="0"/>
              </a:defRPr>
            </a:lvl3pPr>
            <a:lvl4pPr>
              <a:defRPr>
                <a:latin typeface="Minion Pro" panose="02040503050201020203" pitchFamily="18" charset="0"/>
              </a:defRPr>
            </a:lvl4pPr>
            <a:lvl5pPr>
              <a:defRPr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Minion Pro" panose="020405030502010202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Minion Pro" panose="02040503050201020203" pitchFamily="18" charset="0"/>
              </a:defRPr>
            </a:lvl1pPr>
            <a:lvl2pPr>
              <a:defRPr>
                <a:latin typeface="Minion Pro" panose="02040503050201020203" pitchFamily="18" charset="0"/>
              </a:defRPr>
            </a:lvl2pPr>
            <a:lvl3pPr>
              <a:defRPr>
                <a:latin typeface="Minion Pro" panose="02040503050201020203" pitchFamily="18" charset="0"/>
              </a:defRPr>
            </a:lvl3pPr>
            <a:lvl4pPr>
              <a:defRPr>
                <a:latin typeface="Minion Pro" panose="02040503050201020203" pitchFamily="18" charset="0"/>
              </a:defRPr>
            </a:lvl4pPr>
            <a:lvl5pPr>
              <a:defRPr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2A0-C0CA-4C6B-9841-7B22D1E48BD2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F589-3372-42E3-AD90-DEF5DC727B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297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otham Black" pitchFamily="2" charset="0"/>
                <a:cs typeface="Gotham Black" pitchFamily="2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2A0-C0CA-4C6B-9841-7B22D1E48BD2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F589-3372-42E3-AD90-DEF5DC727B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504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2A0-C0CA-4C6B-9841-7B22D1E48BD2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F589-3372-42E3-AD90-DEF5DC727B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785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Gotham Black" pitchFamily="2" charset="0"/>
                <a:cs typeface="Gotham Black" pitchFamily="2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Minion Pro" panose="02040503050201020203" pitchFamily="18" charset="0"/>
              </a:defRPr>
            </a:lvl1pPr>
            <a:lvl2pPr>
              <a:defRPr sz="2800">
                <a:latin typeface="Minion Pro" panose="02040503050201020203" pitchFamily="18" charset="0"/>
              </a:defRPr>
            </a:lvl2pPr>
            <a:lvl3pPr>
              <a:defRPr sz="2400">
                <a:latin typeface="Minion Pro" panose="02040503050201020203" pitchFamily="18" charset="0"/>
              </a:defRPr>
            </a:lvl3pPr>
            <a:lvl4pPr>
              <a:defRPr sz="2000">
                <a:latin typeface="Minion Pro" panose="02040503050201020203" pitchFamily="18" charset="0"/>
              </a:defRPr>
            </a:lvl4pPr>
            <a:lvl5pPr>
              <a:defRPr sz="2000">
                <a:latin typeface="Minion Pro" panose="020405030502010202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inion Pro" panose="020405030502010202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2A0-C0CA-4C6B-9841-7B22D1E48BD2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F589-3372-42E3-AD90-DEF5DC727B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658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Gotham Black" pitchFamily="2" charset="0"/>
                <a:cs typeface="Gotham Black" pitchFamily="2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latin typeface="Minion Pro" panose="02040503050201020203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inion Pro" panose="020405030502010202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2A0-C0CA-4C6B-9841-7B22D1E48BD2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F589-3372-42E3-AD90-DEF5DC727B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970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92A0-C0CA-4C6B-9841-7B22D1E48BD2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8F589-3372-42E3-AD90-DEF5DC727B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537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115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308685"/>
            <a:ext cx="12192000" cy="1073791"/>
          </a:xfrm>
        </p:spPr>
        <p:txBody>
          <a:bodyPr>
            <a:no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latin typeface="Gotham Black" pitchFamily="2" charset="0"/>
                <a:cs typeface="Gotham Black" pitchFamily="2" charset="0"/>
              </a:rPr>
              <a:t>SECRETARÍA DE SALUD DE VERACRUZ</a:t>
            </a:r>
            <a:br>
              <a:rPr lang="es-MX" sz="3600" dirty="0" smtClean="0">
                <a:solidFill>
                  <a:schemeClr val="bg1"/>
                </a:solidFill>
                <a:latin typeface="Gotham Black" pitchFamily="2" charset="0"/>
                <a:cs typeface="Gotham Black" pitchFamily="2" charset="0"/>
              </a:rPr>
            </a:br>
            <a:r>
              <a:rPr lang="es-MX" sz="3600" dirty="0" smtClean="0">
                <a:solidFill>
                  <a:schemeClr val="bg1"/>
                </a:solidFill>
                <a:latin typeface="Gotham Black" pitchFamily="2" charset="0"/>
                <a:cs typeface="Gotham Black" pitchFamily="2" charset="0"/>
              </a:rPr>
              <a:t>SERVICIOS DE SALUD DE VERACRUZ</a:t>
            </a:r>
            <a:endParaRPr lang="es-MX" sz="3600" dirty="0">
              <a:solidFill>
                <a:schemeClr val="bg1"/>
              </a:solidFill>
              <a:latin typeface="Gotham Black" pitchFamily="2" charset="0"/>
              <a:cs typeface="Gotham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84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30875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5</Words>
  <Application>Microsoft Office PowerPoint</Application>
  <PresentationFormat>Panorámica</PresentationFormat>
  <Paragraphs>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Gotham Black</vt:lpstr>
      <vt:lpstr>Minion Pro</vt:lpstr>
      <vt:lpstr>Tema de Office</vt:lpstr>
      <vt:lpstr>Presentación de PowerPoint</vt:lpstr>
      <vt:lpstr>SECRETARÍA DE SALUD DE VERACRUZ SERVICIOS DE SALUD DE VERACRUZ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User-ssa</dc:creator>
  <cp:lastModifiedBy>User-ssa</cp:lastModifiedBy>
  <cp:revision>9</cp:revision>
  <dcterms:created xsi:type="dcterms:W3CDTF">2024-12-06T15:53:53Z</dcterms:created>
  <dcterms:modified xsi:type="dcterms:W3CDTF">2024-12-06T16:53:27Z</dcterms:modified>
</cp:coreProperties>
</file>