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72" r:id="rId2"/>
    <p:sldId id="373" r:id="rId3"/>
    <p:sldId id="374" r:id="rId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2D20"/>
    <a:srgbClr val="AA3832"/>
    <a:srgbClr val="AF3D39"/>
    <a:srgbClr val="33CC33"/>
    <a:srgbClr val="AB3832"/>
    <a:srgbClr val="AA3933"/>
    <a:srgbClr val="A62E27"/>
    <a:srgbClr val="A72E28"/>
    <a:srgbClr val="AB3933"/>
    <a:srgbClr val="7FE3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18" autoAdjust="0"/>
    <p:restoredTop sz="99467" autoAdjust="0"/>
  </p:normalViewPr>
  <p:slideViewPr>
    <p:cSldViewPr snapToGrid="0" snapToObjects="1">
      <p:cViewPr varScale="1">
        <p:scale>
          <a:sx n="74" d="100"/>
          <a:sy n="74" d="100"/>
        </p:scale>
        <p:origin x="1530" y="54"/>
      </p:cViewPr>
      <p:guideLst>
        <p:guide orient="horz" pos="2183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A6B6F-94D5-4563-B43D-D47F20899DEF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BFAE3-DF16-4F80-A451-9401E3380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39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7C9E-77EA-834A-848A-977695C11514}" type="datetimeFigureOut">
              <a:rPr lang="es-ES" smtClean="0"/>
              <a:t>23/06/2022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0BA3-440D-0C49-9DE3-0F87A4ACD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464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7C9E-77EA-834A-848A-977695C11514}" type="datetimeFigureOut">
              <a:rPr lang="es-ES" smtClean="0"/>
              <a:t>23/06/2022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0BA3-440D-0C49-9DE3-0F87A4ACD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5505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7C9E-77EA-834A-848A-977695C11514}" type="datetimeFigureOut">
              <a:rPr lang="es-ES" smtClean="0"/>
              <a:t>23/06/2022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0BA3-440D-0C49-9DE3-0F87A4ACD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9017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9 Imagen" descr="C:\Users\adbautista\Documents\2019 Fomento de Cultura en Salud\Construcción SESVER con Veracruz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3813"/>
            <a:ext cx="4840288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1054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7C9E-77EA-834A-848A-977695C11514}" type="datetimeFigureOut">
              <a:rPr lang="es-ES" smtClean="0"/>
              <a:t>23/06/2022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0BA3-440D-0C49-9DE3-0F87A4ACD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71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7C9E-77EA-834A-848A-977695C11514}" type="datetimeFigureOut">
              <a:rPr lang="es-ES" smtClean="0"/>
              <a:t>23/06/2022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0BA3-440D-0C49-9DE3-0F87A4ACD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8235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7C9E-77EA-834A-848A-977695C11514}" type="datetimeFigureOut">
              <a:rPr lang="es-ES" smtClean="0"/>
              <a:t>23/06/2022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0BA3-440D-0C49-9DE3-0F87A4ACD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7064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7C9E-77EA-834A-848A-977695C11514}" type="datetimeFigureOut">
              <a:rPr lang="es-ES" smtClean="0"/>
              <a:t>23/06/2022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0BA3-440D-0C49-9DE3-0F87A4ACD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619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7C9E-77EA-834A-848A-977695C11514}" type="datetimeFigureOut">
              <a:rPr lang="es-ES" smtClean="0"/>
              <a:t>23/06/2022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0BA3-440D-0C49-9DE3-0F87A4ACD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1475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7C9E-77EA-834A-848A-977695C11514}" type="datetimeFigureOut">
              <a:rPr lang="es-ES" smtClean="0"/>
              <a:t>23/06/2022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0BA3-440D-0C49-9DE3-0F87A4ACD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0022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7C9E-77EA-834A-848A-977695C11514}" type="datetimeFigureOut">
              <a:rPr lang="es-ES" smtClean="0"/>
              <a:t>23/06/2022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0BA3-440D-0C49-9DE3-0F87A4ACD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048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7C9E-77EA-834A-848A-977695C11514}" type="datetimeFigureOut">
              <a:rPr lang="es-ES" smtClean="0"/>
              <a:t>23/06/2022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0BA3-440D-0C49-9DE3-0F87A4ACD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2234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E7C9E-77EA-834A-848A-977695C11514}" type="datetimeFigureOut">
              <a:rPr lang="es-ES" smtClean="0"/>
              <a:t>23/06/2022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E0BA3-440D-0C49-9DE3-0F87A4ACD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0872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082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63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576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6176</TotalTime>
  <Words>0</Words>
  <Application>Microsoft Office PowerPoint</Application>
  <PresentationFormat>Presentación en pantalla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Jaquelinne Mtz</dc:creator>
  <cp:lastModifiedBy>user</cp:lastModifiedBy>
  <cp:revision>426</cp:revision>
  <dcterms:created xsi:type="dcterms:W3CDTF">2018-12-03T00:31:11Z</dcterms:created>
  <dcterms:modified xsi:type="dcterms:W3CDTF">2022-06-23T15:52:49Z</dcterms:modified>
</cp:coreProperties>
</file>