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6" r:id="rId4"/>
    <p:sldId id="278" r:id="rId5"/>
    <p:sldId id="279" r:id="rId6"/>
    <p:sldId id="265" r:id="rId7"/>
    <p:sldId id="270" r:id="rId8"/>
    <p:sldId id="272" r:id="rId9"/>
    <p:sldId id="271" r:id="rId10"/>
    <p:sldId id="280" r:id="rId11"/>
    <p:sldId id="274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65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21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797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60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79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51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655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37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59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19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022A-910B-4669-A7FA-4CFEAB3F20D0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36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022A-910B-4669-A7FA-4CFEAB3F20D0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D7C8-367F-46D8-9D4F-DBD393669D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161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mailto:becas.sesver@gmail.com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hyperlink" Target="https://docs.google.com/forms/d/e/1FAIpQLScamGLqnPrRpHjx3hBW-LNEKOEL2LNIlzZvFrntdFAeVTRBRw/viewform?usp=sf_link" TargetMode="Externa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8ABC6E-34D8-888C-1C5D-7DAA1623D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68AB7B-F63A-2DDC-E09B-C45CAD555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52613"/>
            <a:ext cx="9144000" cy="2038360"/>
          </a:xfrm>
        </p:spPr>
        <p:txBody>
          <a:bodyPr>
            <a:no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Estatal de Becas</a:t>
            </a:r>
            <a:endParaRPr lang="es-MX" sz="6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71C009E-8BF7-1324-0A35-02502EDCA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44999"/>
          <a:stretch/>
        </p:blipFill>
        <p:spPr>
          <a:xfrm>
            <a:off x="5177458" y="732973"/>
            <a:ext cx="1837080" cy="75631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4A85259-36C6-2FDD-81A3-ED2B40BE9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6628" y="4446493"/>
            <a:ext cx="3278741" cy="195598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65068" y="4161296"/>
            <a:ext cx="8661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Inducción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6191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7356" r="4331" b="7132"/>
          <a:stretch/>
        </p:blipFill>
        <p:spPr>
          <a:xfrm>
            <a:off x="1931585" y="0"/>
            <a:ext cx="8292976" cy="5856380"/>
          </a:xfr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020464"/>
            <a:ext cx="4021667" cy="6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DC0DE0C-0F35-BAD8-68B1-03E3C2C36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68AB7B-F63A-2DDC-E09B-C45CAD555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776" y="1330859"/>
            <a:ext cx="7156321" cy="3820563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Verónica Isabel Montano Viveros</a:t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Responsable del Programa Estatal de Becas y </a:t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Secretaria Técnica de la </a:t>
            </a:r>
            <a:r>
              <a:rPr lang="es-E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CCyEMC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Tel. 2288461334</a:t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Correo electrónico: 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becas.sesver@gmail.com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Micrositio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https://www.ssaver.gob.mx/seic/pebecas/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Liga para registro de Instrumento CAMC: 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://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docs.google.com/forms/d/e/1FAIpQLScamGLqnPrRpHjx3hBW-LNEKOEL2LNIlzZvFrntdFAeVTRBRw/viewform?usp=sf_link</a:t>
            </a:r>
            <a:endParaRPr lang="es-MX" sz="105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8A4A9C3F-2EF6-558F-19FB-8ADB27CEC9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47667"/>
          <a:stretch/>
        </p:blipFill>
        <p:spPr>
          <a:xfrm>
            <a:off x="4627400" y="243184"/>
            <a:ext cx="2117767" cy="84449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86F8C8D-D162-2D7F-7FF2-29B628A611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9704" t="38810" r="5895" b="30091"/>
          <a:stretch/>
        </p:blipFill>
        <p:spPr>
          <a:xfrm>
            <a:off x="4386402" y="5290487"/>
            <a:ext cx="2599765" cy="10538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5420" r="3005" b="12151"/>
          <a:stretch/>
        </p:blipFill>
        <p:spPr>
          <a:xfrm>
            <a:off x="8727540" y="4291343"/>
            <a:ext cx="1785729" cy="14464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59" y="2210457"/>
            <a:ext cx="1986481" cy="19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8ABC6E-34D8-888C-1C5D-7DAA1623D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71C009E-8BF7-1324-0A35-02502EDCA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46349"/>
          <a:stretch/>
        </p:blipFill>
        <p:spPr>
          <a:xfrm>
            <a:off x="5127304" y="171772"/>
            <a:ext cx="1937389" cy="75631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4A85259-36C6-2FDD-81A3-ED2B40BE9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0714" y="5034668"/>
            <a:ext cx="3278741" cy="195598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43158" y="1060746"/>
            <a:ext cx="11226297" cy="679277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I.- Contexto Normativo de la </a:t>
            </a:r>
            <a:r>
              <a:rPr lang="es-E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Capacitación</a:t>
            </a:r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subTitle" idx="4294967295"/>
          </p:nvPr>
        </p:nvSpPr>
        <p:spPr>
          <a:xfrm>
            <a:off x="498764" y="2061557"/>
            <a:ext cx="11379381" cy="43392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Constitución Política 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Mexicana</a:t>
            </a:r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just"/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Ley Federal del 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Trabajo </a:t>
            </a:r>
          </a:p>
          <a:p>
            <a:pPr marL="0" indent="0" algn="just"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Art. 123. Fracción XIII del apartado A</a:t>
            </a:r>
          </a:p>
          <a:p>
            <a:pPr marL="0" indent="0" algn="just">
              <a:buNone/>
            </a:pP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La obligación de los empleadores de proporcionar 				capacitación y adiestramiento para el trabajo</a:t>
            </a:r>
          </a:p>
          <a:p>
            <a:pPr marL="0" indent="0" algn="just">
              <a:buNone/>
            </a:pP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Capitulo III BIS del Titulo Cuarto Art. 153</a:t>
            </a:r>
          </a:p>
          <a:p>
            <a:pPr marL="0" indent="0" algn="just">
              <a:buNone/>
            </a:pP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Formación y Capacitación de los trabajadores 					(derechos y obligaciones) publicados en el DOF 				30nov2012</a:t>
            </a:r>
            <a:endParaRPr lang="es-E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endParaRPr lang="es-ES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8ABC6E-34D8-888C-1C5D-7DAA1623D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71C009E-8BF7-1324-0A35-02502EDCA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42274"/>
          <a:stretch/>
        </p:blipFill>
        <p:spPr>
          <a:xfrm>
            <a:off x="4862804" y="207067"/>
            <a:ext cx="2084533" cy="75631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4A85259-36C6-2FDD-81A3-ED2B40BE9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0714" y="5034668"/>
            <a:ext cx="3278741" cy="195598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51848" y="1493963"/>
            <a:ext cx="11226297" cy="679277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I.- Contexto Normativo de la </a:t>
            </a:r>
            <a:r>
              <a:rPr lang="es-E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Capacitación</a:t>
            </a:r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subTitle" idx="4294967295"/>
          </p:nvPr>
        </p:nvSpPr>
        <p:spPr>
          <a:xfrm>
            <a:off x="1408315" y="2703817"/>
            <a:ext cx="9713362" cy="251112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Ley </a:t>
            </a: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Federal de los Trabajadores al Servicio del 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Estado</a:t>
            </a:r>
          </a:p>
          <a:p>
            <a:pPr marL="914400" lvl="2" indent="0">
              <a:buNone/>
            </a:pP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Art. 123 Derecho y obligación a recibir capacitación y adiestramiento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Condiciones </a:t>
            </a: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Generales de Trabajo (CGT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)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	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Capítulo X Superación 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rofesional y Técnica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Reglamento de Capacitación (RC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)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8ABC6E-34D8-888C-1C5D-7DAA1623D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71C009E-8BF7-1324-0A35-02502EDCA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47222"/>
          <a:stretch/>
        </p:blipFill>
        <p:spPr>
          <a:xfrm>
            <a:off x="5143070" y="217430"/>
            <a:ext cx="1905858" cy="75631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4A85259-36C6-2FDD-81A3-ED2B40BE9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0714" y="5034668"/>
            <a:ext cx="3278741" cy="195598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51848" y="1493963"/>
            <a:ext cx="11226297" cy="679277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Normatividad complementaria</a:t>
            </a:r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subTitle" idx="4294967295"/>
          </p:nvPr>
        </p:nvSpPr>
        <p:spPr>
          <a:xfrm>
            <a:off x="1408315" y="2457349"/>
            <a:ext cx="9713362" cy="339481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Ley General de Salud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Reglamento Interno de SS</a:t>
            </a:r>
          </a:p>
          <a:p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Ley que crea el Organismo Público Descentralizado Servicios de Salud de </a:t>
            </a: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Veracruz</a:t>
            </a:r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Reglamento Interno de SESVER 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Plan  </a:t>
            </a: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Nacional de Desarrollo – Plan Veracruzano de Desarrollo </a:t>
            </a:r>
          </a:p>
          <a:p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endParaRPr lang="es-ES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DC0DE0C-0F35-BAD8-68B1-03E3C2C36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68AB7B-F63A-2DDC-E09B-C45CAD555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776" y="2258301"/>
            <a:ext cx="9144000" cy="1743916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Estatal </a:t>
            </a:r>
            <a:b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Becas</a:t>
            </a:r>
            <a:endParaRPr lang="es-MX" sz="3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8A4A9C3F-2EF6-558F-19FB-8ADB27CEC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8446"/>
          <a:stretch/>
        </p:blipFill>
        <p:spPr>
          <a:xfrm>
            <a:off x="4643166" y="886031"/>
            <a:ext cx="2086236" cy="84449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86F8C8D-D162-2D7F-7FF2-29B628A611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9704" t="38810" r="5895" b="30091"/>
          <a:stretch/>
        </p:blipFill>
        <p:spPr>
          <a:xfrm>
            <a:off x="4386402" y="4529996"/>
            <a:ext cx="2599765" cy="10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020464"/>
            <a:ext cx="4021667" cy="60826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l="23475" t="20035" r="22876" b="15543"/>
          <a:stretch/>
        </p:blipFill>
        <p:spPr>
          <a:xfrm>
            <a:off x="1979459" y="175488"/>
            <a:ext cx="7835089" cy="52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020464"/>
            <a:ext cx="4021667" cy="608269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9915" r="5824" b="13537"/>
          <a:stretch/>
        </p:blipFill>
        <p:spPr>
          <a:xfrm>
            <a:off x="1886138" y="329136"/>
            <a:ext cx="8419724" cy="5445592"/>
          </a:xfrm>
        </p:spPr>
      </p:pic>
    </p:spTree>
    <p:extLst>
      <p:ext uri="{BB962C8B-B14F-4D97-AF65-F5344CB8AC3E}">
        <p14:creationId xmlns:p14="http://schemas.microsoft.com/office/powerpoint/2010/main" val="19862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4" y="-16509"/>
            <a:ext cx="10447698" cy="5791237"/>
          </a:xfr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020464"/>
            <a:ext cx="4021667" cy="6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2"/>
          <a:stretch/>
        </p:blipFill>
        <p:spPr>
          <a:xfrm>
            <a:off x="1405192" y="164057"/>
            <a:ext cx="9345762" cy="5774728"/>
          </a:xfr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6020464"/>
            <a:ext cx="4021667" cy="6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96</Words>
  <Application>Microsoft Office PowerPoint</Application>
  <PresentationFormat>Panorámica</PresentationFormat>
  <Paragraphs>23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Verdana</vt:lpstr>
      <vt:lpstr>Tema de Office</vt:lpstr>
      <vt:lpstr>Programa Estatal de Becas</vt:lpstr>
      <vt:lpstr>I.- Contexto Normativo de la Capacitación</vt:lpstr>
      <vt:lpstr>I.- Contexto Normativo de la Capacitación</vt:lpstr>
      <vt:lpstr>Normatividad complementaria</vt:lpstr>
      <vt:lpstr>Programa Estatal  de Becas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Ing. Verónica Isabel Montano Viveros Responsable del Programa Estatal de Becas y  Secretaria Técnica de la CCyEMC Tel. 2288461334 Correo electrónico: becas.sesver@gmail.com   Micrositio: https://www.ssaver.gob.mx/seic/pebecas/    Liga para registro de Instrumento CAMC: https://docs.google.com/forms/d/e/1FAIpQLScamGLqnPrRpHjx3hBW-LNEKOEL2LNIlzZvFrntdFAeVTRBRw/viewform?usp=sf_link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</dc:creator>
  <cp:lastModifiedBy>Cap04</cp:lastModifiedBy>
  <cp:revision>48</cp:revision>
  <dcterms:created xsi:type="dcterms:W3CDTF">2023-08-28T15:30:16Z</dcterms:created>
  <dcterms:modified xsi:type="dcterms:W3CDTF">2024-04-12T19:13:13Z</dcterms:modified>
</cp:coreProperties>
</file>